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7" r:id="rId4"/>
    <p:sldId id="264" r:id="rId5"/>
    <p:sldId id="260" r:id="rId6"/>
    <p:sldId id="263" r:id="rId7"/>
    <p:sldId id="261" r:id="rId8"/>
    <p:sldId id="262" r:id="rId9"/>
    <p:sldId id="265" r:id="rId10"/>
    <p:sldId id="266" r:id="rId11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1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C6E2F2A-E9DA-9FC0-4112-B3B2963FCB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27E323-BEBE-2569-8B98-4FF85AE4F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969" y="2795369"/>
            <a:ext cx="6777183" cy="2414396"/>
          </a:xfrm>
        </p:spPr>
        <p:txBody>
          <a:bodyPr anchor="ctr" anchorCtr="0">
            <a:normAutofit/>
          </a:bodyPr>
          <a:lstStyle>
            <a:lvl1pPr algn="l">
              <a:defRPr sz="7200" b="1">
                <a:ln w="25400">
                  <a:solidFill>
                    <a:schemeClr val="bg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B65A01B-3F42-DD7C-E375-BBE9A5794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969" y="5292291"/>
            <a:ext cx="5456382" cy="683634"/>
          </a:xfrm>
        </p:spPr>
        <p:txBody>
          <a:bodyPr anchor="ctr" anchorCtr="0"/>
          <a:lstStyle>
            <a:lvl1pPr marL="0" indent="0" algn="l">
              <a:buNone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ru-UA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4BA16C-9E79-86DB-CA9F-3298C8696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D033A1-0C79-1B2D-D472-84FF25B17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4D93CB-EBED-960E-3A63-BE79D48ED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15871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5AA0B6-FCD2-13C7-32B4-90C6B36DA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9F4C7C1-2A09-7639-7B05-DCDF26FCF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87CAB3-2413-F2EA-BE63-707A21AD6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98BA54-8578-55AB-6D9D-45785BAC8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97D004-22E3-20CA-2F99-4599CD41B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47059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823D830-53CA-10BB-003B-89B713E840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9BBABC1-1838-2B95-6723-0FB14AE772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CE9E2F-EA44-FBE0-4374-64CD9334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B78C40-20BA-ED24-0420-B928CAE59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3B487D-BF68-7113-25B2-6955471CF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82543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C41471-B730-68AC-A4C9-97EDFECDE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086DA4-AAC8-1FDC-EFCF-C128AB794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3DC565-E753-DBD2-7F0A-4709CF879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0221D2-E145-6A49-E12C-3736C4090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2BCD93-D3E6-8A2E-203F-C32933A73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190405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ABCA2C-37A4-6616-0579-705B2914B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D27DA87-1318-282C-EF63-950B18A70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BCEB8F-66E4-7BCC-D24C-9A919B6B2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550633-00C2-873D-D1D8-3FA41EC4B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4419C5-8A47-D0F0-D4BB-639121B2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107238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E2741F-B215-D30E-AB24-171FEDF8D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FD93AF-1AD0-904E-1D55-B99A7D4D63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4A02804-111B-CC55-45C2-33C437D92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0035ACF-517D-A4BD-8E0E-ECC3555CC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AF17CB-410B-6C13-52E3-2AF9024A5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EC0904C-CFFA-13BA-4F72-1AAE80A09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3311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946409-47F2-E99D-87E3-A0CBE1A94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4C96919-8A68-97F5-6E5C-4B64539FA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A2E87F5-1F92-BED9-50CC-A937F970F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7F50BAA-BCEF-AD19-24D8-B6AAF08D87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DAA899F-0F2C-2722-01ED-578B87AC21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2F948E8-7BB0-1AA7-5486-52CE3BE69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C077D00-6126-D788-6893-0222A3FD8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22946E2-4CA1-DE77-2166-42FDCACAC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95988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16EDFA-4D81-465B-3E91-17F8A75FC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32A394E-831C-3ED0-1D5B-C868156FE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6EF20A3-A520-E02E-F774-A6B59F0B4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2A94F30-B7BE-9F02-86E6-8158F9862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39316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87CA1DD-750C-EB50-41DF-CD741ECA7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307E0C-1F59-66B9-2122-B3100F0AE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F7544BC-2165-DC2E-83BD-41AB62156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866205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A81B98-B521-04D4-B7FB-9598E8A21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E5669A-281B-712D-7A9D-3CDF7B0A80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03100A-F68F-2353-517C-DDDFE13AC9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761252D-A117-870C-504D-79F02D069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8CA413C-7B13-CF93-8B62-49FB8E4E4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6AB0AC5-E4B3-9183-F41A-BE562432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70694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815548-33E8-83AC-2579-4F02BCE99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42C67FD-4B6F-4A17-A459-27389A4E91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C8979D1-BDDC-BEFE-D7BA-B6AB26A43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369A005-8750-B75A-685B-67FF04961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2DD51B8-07F4-8D26-B3C9-A4ADF333F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033950B-BF8C-C228-606E-4E0C07B73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16128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внешний&#10;&#10;Автоматически созданное описание">
            <a:extLst>
              <a:ext uri="{FF2B5EF4-FFF2-40B4-BE49-F238E27FC236}">
                <a16:creationId xmlns:a16="http://schemas.microsoft.com/office/drawing/2014/main" id="{35E4B14E-2D8C-E65D-2E5E-733E7BD51A1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60C902-3EDC-16EC-5F9F-5A6F980B5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031" y="365125"/>
            <a:ext cx="9432636" cy="493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A2E794-06C4-733E-B25B-1E3A69FCB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186F59-24A3-4518-0145-A8BC2BC360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F049A-7B16-4DB6-89D2-F6CE3120F524}" type="datetimeFigureOut">
              <a:rPr lang="ru-UA" smtClean="0"/>
              <a:t>05/18/2025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FACA47-87C6-8689-9511-CA08C7F01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DF1649-7E80-25C5-3AC1-E7D7FC2EF7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1F25A-FC96-48F9-9065-A33DC018B400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132407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DBFF9B-B872-A2DD-E05F-03784D9BA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969" y="762000"/>
            <a:ext cx="7391395" cy="3035998"/>
          </a:xfrm>
        </p:spPr>
        <p:txBody>
          <a:bodyPr>
            <a:normAutofit/>
          </a:bodyPr>
          <a:lstStyle/>
          <a:p>
            <a:r>
              <a:rPr lang="ru-RU" dirty="0"/>
              <a:t>Создание сайта финансов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5470287-1FBC-B52A-A400-C1CC98287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969" y="4267200"/>
            <a:ext cx="5456382" cy="1708725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Выполнил </a:t>
            </a:r>
          </a:p>
          <a:p>
            <a:r>
              <a:rPr lang="ru-RU" dirty="0"/>
              <a:t>Цветков Георгий Владимирович</a:t>
            </a:r>
          </a:p>
          <a:p>
            <a:r>
              <a:rPr lang="ru-RU" dirty="0"/>
              <a:t>Научный руководитель</a:t>
            </a:r>
          </a:p>
          <a:p>
            <a:r>
              <a:rPr lang="ru-RU" dirty="0" err="1"/>
              <a:t>Пансков</a:t>
            </a:r>
            <a:r>
              <a:rPr lang="ru-RU" dirty="0"/>
              <a:t> Иван Дмитриевич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2525627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698487-5DEE-4EC9-936F-2474B4BB6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8B9711-F6DE-4DB5-9775-EB426A79B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8422" y="1779804"/>
            <a:ext cx="8649854" cy="4351338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 достиг своих поставленных целей, но также можно было бы добавить защиту сайта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добавления графиков</a:t>
            </a:r>
          </a:p>
          <a:p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 меня на этом всё, спасибо за внимание, я готов ответить на ваши вопросы</a:t>
            </a:r>
          </a:p>
        </p:txBody>
      </p:sp>
    </p:spTree>
    <p:extLst>
      <p:ext uri="{BB962C8B-B14F-4D97-AF65-F5344CB8AC3E}">
        <p14:creationId xmlns:p14="http://schemas.microsoft.com/office/powerpoint/2010/main" val="1472316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031" y="365125"/>
            <a:ext cx="9432636" cy="1034184"/>
          </a:xfrm>
        </p:spPr>
        <p:txBody>
          <a:bodyPr>
            <a:noAutofit/>
          </a:bodyPr>
          <a:lstStyle/>
          <a:p>
            <a:r>
              <a:rPr lang="ru-RU" sz="4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Идея и вдохновение</a:t>
            </a:r>
            <a:endParaRPr lang="en-UA" sz="48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A1420D-E9E2-470F-84EE-F0DD5E81CC46}"/>
              </a:ext>
            </a:extLst>
          </p:cNvPr>
          <p:cNvSpPr txBox="1"/>
          <p:nvPr/>
        </p:nvSpPr>
        <p:spPr>
          <a:xfrm>
            <a:off x="1457031" y="1524000"/>
            <a:ext cx="472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Сайт с которого я брал пример</a:t>
            </a:r>
          </a:p>
        </p:txBody>
      </p:sp>
      <p:pic>
        <p:nvPicPr>
          <p:cNvPr id="60" name="Рисунок 59">
            <a:extLst>
              <a:ext uri="{FF2B5EF4-FFF2-40B4-BE49-F238E27FC236}">
                <a16:creationId xmlns:a16="http://schemas.microsoft.com/office/drawing/2014/main" id="{221F4DD4-35B7-4844-ABB0-5226E3244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694" y="2267857"/>
            <a:ext cx="6023074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5E9B2749-A46A-4C0D-9B34-7A0CE82A907C}"/>
              </a:ext>
            </a:extLst>
          </p:cNvPr>
          <p:cNvSpPr txBox="1"/>
          <p:nvPr/>
        </p:nvSpPr>
        <p:spPr>
          <a:xfrm>
            <a:off x="7663542" y="2705084"/>
            <a:ext cx="452845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Мой сайт отличается простотой использования и быстротой получения информации</a:t>
            </a:r>
          </a:p>
        </p:txBody>
      </p:sp>
    </p:spTree>
    <p:extLst>
      <p:ext uri="{BB962C8B-B14F-4D97-AF65-F5344CB8AC3E}">
        <p14:creationId xmlns:p14="http://schemas.microsoft.com/office/powerpoint/2010/main" val="3821471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CD9EDE-62BE-456C-8238-46384C6D3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Главная страница без регистрации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559726E-78A7-497B-846A-5948A7C11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08" y="2216727"/>
            <a:ext cx="5696040" cy="320245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D39812-EAA6-4E32-BC4D-2FBCCF5BC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853" y="2216727"/>
            <a:ext cx="5696039" cy="320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761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C94ABB-3AFD-490F-8DD0-707E69A08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031" y="365125"/>
            <a:ext cx="9432636" cy="660111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Регистрация и вход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A6D0E2-937C-411E-AC07-8280DD4EA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685" y="1242002"/>
            <a:ext cx="4758603" cy="525087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C56C307-B8B2-4674-94E0-9369B9B29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714" y="1487317"/>
            <a:ext cx="5258715" cy="4756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50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C9C45-5498-884F-B1E1-489210D4F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Главная страница с регистрацией</a:t>
            </a:r>
            <a:endParaRPr lang="en-UA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7D87D90-EC59-442D-A69E-15FDF6C30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315" y="1591259"/>
            <a:ext cx="5660572" cy="318251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D38DE3C-6D84-4361-B8C6-B045307B9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115" y="1591259"/>
            <a:ext cx="5660572" cy="318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388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031" y="292553"/>
            <a:ext cx="9432636" cy="493857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Профиль</a:t>
            </a:r>
            <a:endParaRPr lang="en-UA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51333D0-5949-4BAB-8B3C-52461944E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374" y="1234679"/>
            <a:ext cx="7091252" cy="438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13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031" y="292553"/>
            <a:ext cx="9432636" cy="493857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Станица активов</a:t>
            </a:r>
            <a:endParaRPr lang="en-UA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61683848-E17C-43BC-8740-17D56434D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1" y="1209398"/>
            <a:ext cx="7895771" cy="443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061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031" y="365125"/>
            <a:ext cx="9432636" cy="970189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Страницы добавления и просмотра всех активов</a:t>
            </a:r>
            <a:endParaRPr lang="en-UA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FB449E8-1CCA-49C3-9D4C-763C4EAA7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8" y="2090057"/>
            <a:ext cx="5451276" cy="306484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D85167A-326B-45C9-9D82-BB66EDD4F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098" y="2090057"/>
            <a:ext cx="5451276" cy="306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44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C9C441-76CF-4B16-A190-2F894242A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База данных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9C43F63-2DD9-4880-BC2B-07435F583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994" y="1037827"/>
            <a:ext cx="7602011" cy="569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59058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86</Words>
  <Application>Microsoft Office PowerPoint</Application>
  <PresentationFormat>Широкоэкранный</PresentationFormat>
  <Paragraphs>18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Создание сайта финансов</vt:lpstr>
      <vt:lpstr>Идея и вдохновение</vt:lpstr>
      <vt:lpstr>Главная страница без регистрации</vt:lpstr>
      <vt:lpstr>Регистрация и вход</vt:lpstr>
      <vt:lpstr>Главная страница с регистрацией</vt:lpstr>
      <vt:lpstr>Профиль</vt:lpstr>
      <vt:lpstr>Станица активов</vt:lpstr>
      <vt:lpstr>Страницы добавления и просмотра всех активов</vt:lpstr>
      <vt:lpstr>База данных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Марина Маркасьян</dc:creator>
  <cp:lastModifiedBy>Леонид</cp:lastModifiedBy>
  <cp:revision>11</cp:revision>
  <dcterms:created xsi:type="dcterms:W3CDTF">2023-02-12T10:13:54Z</dcterms:created>
  <dcterms:modified xsi:type="dcterms:W3CDTF">2025-05-18T17:27:18Z</dcterms:modified>
</cp:coreProperties>
</file>

<file path=docProps/thumbnail.jpeg>
</file>